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435" r:id="rId3"/>
    <p:sldId id="2439" r:id="rId4"/>
    <p:sldId id="260" r:id="rId5"/>
    <p:sldId id="259" r:id="rId6"/>
    <p:sldId id="2441" r:id="rId7"/>
    <p:sldId id="2440" r:id="rId8"/>
    <p:sldId id="2436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2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DD504-8418-4636-9659-6D428FD8471C}" type="datetimeFigureOut">
              <a:rPr lang="es-ES" smtClean="0"/>
              <a:t>6/10/19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B5394-A810-4E43-A90B-C63ACA7F04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350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8B34ED-4CDD-41C9-90F7-D768D5559A6F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28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769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081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9397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0810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25DC4-01CD-4676-9F07-E041E9FD9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ACFB6A-1DBF-40D7-A513-EFEFC0B07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013633-AFB0-4B02-89A3-205AD8EED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64F685-E02B-486B-B09D-18DA94BD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F0EF34-2389-414C-9D74-9DA736A1C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67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07C44-09C9-4EA9-BF61-F0D421357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7EC7589-A295-4CED-A53F-97B7B2A9C5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186091-6566-46C6-BF19-201E518EA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9368EA-3E88-418D-813C-A41D899E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A2E247-030F-40DC-9DA2-E4D059E5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824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4B527E2-4D18-4D96-A356-04724F4E2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6387EB-3466-42FC-BFAC-83AE35674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7F4295-EB0A-4979-A0C4-0B2313F90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2BD856-C071-4A85-89D0-F0370D375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6D22CA-AE84-405B-AA44-E0278608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661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s-ES" noProof="0" dirty="0"/>
              <a:t>HAGA CLIC PARA MODIFICAR 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72746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s-ES" noProof="0" dirty="0"/>
              <a:t>TÍTULO DE LA DIAPOSITIVA AQUÍ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3" name="Marcador de posición de imagen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8" name="Marcador de texto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59" name="Marcador de posición de número de diapositiva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3506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MODIFICAR EL TÍTULO DEL PATRÓN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65710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número de diapositiva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7955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059227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MODIFICAR EL TÍTULO DEL PATRÓN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5009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s-ES" noProof="0" dirty="0"/>
              <a:t>HAGA CLIC PARA MODIFICAR 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661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s-ES" noProof="0" dirty="0"/>
              <a:t>HAGA CLIC PARA MODIFICAR 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0527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B2BF6-6F4E-4646-9D1B-6CC87638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0A7513-F894-4090-8B04-DA8D9BCA0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458EF5-313E-4962-B06F-863B66C8D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752D8E-B0E4-4468-8E94-E049E288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78EBEF-9F9F-4DEB-83AA-530913B5E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820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es-ES" noProof="0" dirty="0"/>
              <a:t>TÍTULO DE LA DIAPOSITIVA AQUÍ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3" name="Marcador de posición de imagen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8" name="Marcador de texto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59" name="Marcador de posición de número de diapositiva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255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TÍTULO DE LA DIAPOSITIVA AQUÍ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16" name="Marcador de número de diapositiva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17" name="Forma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ES" sz="2400" b="1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s-ES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66021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es-ES" noProof="0" dirty="0"/>
              <a:t>HAGA CLIC PARA EDITAR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número de diapositiva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3533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PARA MODIFICAR 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675381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es-ES" noProof="0" dirty="0"/>
              <a:t>HAGA CLIC PARA MODIFICAR 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0316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posición de texto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877853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ES" sz="2400" b="1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s-ES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76299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ES" sz="2400" b="1" kern="1200" noProof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s-ES" sz="2400" b="1" i="0" spc="0" noProof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6" name="Marcador de posición de contenido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95699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ES" sz="2400" b="1" kern="1200" noProof="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s-ES" sz="2400" b="1" kern="1200" noProof="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s-ES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Marcador de posición de texto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664291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3" name="Forma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ES" sz="2400" b="1" kern="1200" noProof="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s-ES" sz="2400" b="1" kern="1200" noProof="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s-ES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Marcador de posición de texto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4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EAD04-B729-4D3A-BE38-60749B36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B2C0D6-2F64-41B4-AE64-DFB9C92E2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317DAF-0EEB-4A70-9915-551DBD70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B6B408-7DC8-402C-AD78-8A977333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2AA395-9A60-4BB9-B83E-624CA28A3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63731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93337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de página comple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670615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7509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EF417-2E29-470F-858C-61C362D7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D82C1B-D2F1-4DDC-ACBA-E95E60332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A2C112-34D3-43A4-9DB9-A2F6CA338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EBFE78-8F25-4C55-A8A1-B737B04C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1E3650-B80C-484B-8E21-E4FCECA7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B7530C6-168C-4570-A0AA-5E7ED602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139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C9356-0AB1-4A20-ACB0-1831063C7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65A3AE-9A70-4105-BB83-D68756DD2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52BD32-9A04-467C-952D-B19ABDFA8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85A391-9101-4301-BB18-50CDE0E9F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72DE21-5F33-46B2-B40F-CC48693FD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129288-8376-4C67-A076-B8E5031C1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362A093-6918-41EB-8372-6A4FD6D0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2F3DED5-78EF-4118-A9CA-92D78A49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924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1C4B9-4835-4820-B1E0-79DF9035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F2F335-27DA-449A-AB03-DEBF2A45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7AEA73-9A6A-44DB-BC64-F7BF5D987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464986-9B29-464E-B379-606CCCA3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55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7E10FF-8DEC-41E6-BB31-5AD36639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E05BBC-5ABC-4DCF-B5DF-0465410E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2068C3-DC8F-4F45-B34A-A06B1A6A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9683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3DAAF-8B88-4FD9-8AC2-9BAD1C35E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464391-9232-45E4-85A3-F31768F49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B38D26-702C-47A2-AB82-E81F2DA35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880C41-EB3C-456E-B54C-C3907500D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4C787D-1872-46F3-AD2C-A3506E895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8FDC32-E55E-464B-A1D7-9579B961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83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0D21EE-9090-47B1-ACC7-DFD5970C7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685A92D-F965-4D42-98C8-3E7AACFE2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3D7DF1-42C9-4F53-9695-2CEF8B148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2CC6B5-DD0F-4A4B-AF28-A712D1446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871FE9-0EC0-4191-88BB-7DE648DC7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43BA7A-26CB-49EC-BF0D-56A97734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95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3C878F7-E868-48E2-9979-A00062D4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31EF40-760E-4271-BB5F-73C6BB593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A47ACA-2558-4605-B54C-3974389D8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67EC3-1B3A-4323-9A38-641168AEF1B9}" type="datetimeFigureOut">
              <a:rPr lang="es-ES" smtClean="0"/>
              <a:t>6/10/19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B629AD-16E2-4176-9E45-4DED60E25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D80A9-3034-465C-B9E1-D25A5AF49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92236-AB8B-42D7-B8B8-5E542FD17E2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908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s-ES" noProof="0" smtClean="0"/>
              <a:pPr/>
              <a:t>‹Nº›</a:t>
            </a:fld>
            <a:endParaRPr lang="es-ES" noProof="0" dirty="0"/>
          </a:p>
        </p:txBody>
      </p:sp>
      <p:sp>
        <p:nvSpPr>
          <p:cNvPr id="7" name="Forma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s-ES" sz="2400" b="1" kern="1200" noProof="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s-ES" sz="2400" b="1" kern="1200" noProof="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s-ES" sz="2400" b="1" i="0" spc="0" noProof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309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Marcador de posición de imagen 27" descr="Edificio abstracto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683"/>
            <a:ext cx="12192000" cy="68616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799393"/>
            <a:ext cx="10787270" cy="830649"/>
          </a:xfrm>
        </p:spPr>
        <p:txBody>
          <a:bodyPr rtlCol="0">
            <a:normAutofit fontScale="90000"/>
          </a:bodyPr>
          <a:lstStyle/>
          <a:p>
            <a:r>
              <a:rPr lang="es-ES" dirty="0"/>
              <a:t>OFUSCACIÓN DE FICHEROS CON ESTEGANOGRAFÍA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2553" y="2429435"/>
            <a:ext cx="7646894" cy="1174377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latin typeface="Arial Black" panose="020B0A04020102020204" pitchFamily="34" charset="0"/>
              </a:rPr>
              <a:t>GONZALO LÓPEZ </a:t>
            </a:r>
          </a:p>
          <a:p>
            <a:pPr rtl="0"/>
            <a:r>
              <a:rPr lang="es-ES" dirty="0">
                <a:solidFill>
                  <a:schemeClr val="bg1"/>
                </a:solidFill>
                <a:latin typeface="Arial Black" panose="020B0A04020102020204" pitchFamily="34" charset="0"/>
              </a:rPr>
              <a:t>DIEGO SILVEIRA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BAB1516-1724-4303-AE8E-FCE954328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3" y="4848375"/>
            <a:ext cx="1389529" cy="138952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0CD90AE-9536-4C55-8114-2D8B018E1F74}"/>
              </a:ext>
            </a:extLst>
          </p:cNvPr>
          <p:cNvSpPr txBox="1"/>
          <p:nvPr/>
        </p:nvSpPr>
        <p:spPr>
          <a:xfrm>
            <a:off x="215152" y="5773271"/>
            <a:ext cx="252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>
                <a:solidFill>
                  <a:schemeClr val="bg1"/>
                </a:solidFill>
              </a:rPr>
              <a:t>Gonzalo López Valero</a:t>
            </a:r>
          </a:p>
          <a:p>
            <a:r>
              <a:rPr lang="es-ES" b="1" u="sng" dirty="0">
                <a:solidFill>
                  <a:schemeClr val="bg1"/>
                </a:solidFill>
              </a:rPr>
              <a:t>Diego Silveira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8E8D69A-072F-4448-A67F-E5085212AD87}"/>
              </a:ext>
            </a:extLst>
          </p:cNvPr>
          <p:cNvSpPr txBox="1"/>
          <p:nvPr/>
        </p:nvSpPr>
        <p:spPr>
          <a:xfrm>
            <a:off x="4065492" y="5270659"/>
            <a:ext cx="5423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Agradecimientos a </a:t>
            </a:r>
          </a:p>
          <a:p>
            <a:r>
              <a:rPr lang="es-ES" b="1" u="sng" dirty="0">
                <a:solidFill>
                  <a:schemeClr val="bg1"/>
                </a:solidFill>
              </a:rPr>
              <a:t>MARIO BARTOLOMÉ MANOVEL</a:t>
            </a:r>
          </a:p>
          <a:p>
            <a:r>
              <a:rPr lang="es-ES" b="1" dirty="0">
                <a:solidFill>
                  <a:schemeClr val="bg1"/>
                </a:solidFill>
              </a:rPr>
              <a:t>y su proyecto</a:t>
            </a:r>
          </a:p>
          <a:p>
            <a:r>
              <a:rPr lang="es-ES" u="sng" dirty="0">
                <a:solidFill>
                  <a:schemeClr val="bg1"/>
                </a:solidFill>
              </a:rPr>
              <a:t>https://github.com/MarioBartolome/AbuseImgStorage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Imagen de iPhone en el aire tomando una foto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3474" y="1046517"/>
            <a:ext cx="6444064" cy="2394840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ESTEGANOGRAFÍA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7506" y="3342875"/>
            <a:ext cx="6096000" cy="2861075"/>
          </a:xfrm>
        </p:spPr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¿Qué es? ¿Para qué sirve?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¿Cómo utilizarla? ¿Existe más de una técnica?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¿Por dónde empiezo?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094" name="Marcador de número de diapositiva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z="1200" smtClean="0"/>
              <a:pPr rtl="0"/>
              <a:t>2</a:t>
            </a:fld>
            <a:endParaRPr lang="es-ES" sz="1200" dirty="0"/>
          </a:p>
        </p:txBody>
      </p:sp>
      <p:pic>
        <p:nvPicPr>
          <p:cNvPr id="8" name="Imagen 7" descr="Imagen que contiene pared&#10;&#10;Descripción generada automáticamente">
            <a:extLst>
              <a:ext uri="{FF2B5EF4-FFF2-40B4-BE49-F238E27FC236}">
                <a16:creationId xmlns:a16="http://schemas.microsoft.com/office/drawing/2014/main" id="{89964605-F238-4504-985B-DFB096194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036">
            <a:off x="2378304" y="2227696"/>
            <a:ext cx="1396817" cy="25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Marcador de posición de imagen 38" descr="Persona que usa tabletas inteligentes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orma libre: Forma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PRIMEROS PASOS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rtlCol="0">
            <a:normAutofit fontScale="70000" lnSpcReduction="20000"/>
          </a:bodyPr>
          <a:lstStyle/>
          <a:p>
            <a:r>
              <a:rPr lang="es-ES" dirty="0"/>
              <a:t>LSB (</a:t>
            </a:r>
            <a:r>
              <a:rPr lang="es-ES" dirty="0" err="1"/>
              <a:t>Least</a:t>
            </a:r>
            <a:r>
              <a:rPr lang="es-ES" dirty="0"/>
              <a:t> </a:t>
            </a:r>
            <a:r>
              <a:rPr lang="es-ES" dirty="0" err="1"/>
              <a:t>Significant</a:t>
            </a:r>
            <a:r>
              <a:rPr lang="es-ES" dirty="0"/>
              <a:t> Bit)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473107"/>
            <a:ext cx="1853745" cy="1673500"/>
          </a:xfrm>
        </p:spPr>
        <p:txBody>
          <a:bodyPr rtlCol="0">
            <a:normAutofit/>
          </a:bodyPr>
          <a:lstStyle/>
          <a:p>
            <a:r>
              <a:rPr lang="es-ES" sz="1500" dirty="0"/>
              <a:t>Mensaje</a:t>
            </a:r>
          </a:p>
          <a:p>
            <a:r>
              <a:rPr lang="es-ES" sz="1500" dirty="0"/>
              <a:t>Leer imagen</a:t>
            </a:r>
          </a:p>
          <a:p>
            <a:r>
              <a:rPr lang="es-ES" sz="1500" dirty="0"/>
              <a:t>Código RGB</a:t>
            </a:r>
          </a:p>
          <a:p>
            <a:endParaRPr lang="es-ES" sz="1500" dirty="0"/>
          </a:p>
        </p:txBody>
      </p:sp>
      <p:sp>
        <p:nvSpPr>
          <p:cNvPr id="35" name="Marcador de número de diapositiva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z="1200" smtClean="0"/>
              <a:t>3</a:t>
            </a:fld>
            <a:endParaRPr lang="es-ES" sz="1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202E95A-010F-41A7-B450-BC2D37A2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259" y="327187"/>
            <a:ext cx="3469341" cy="216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B96BC9-526D-48F8-A769-80F37041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504" y="3177988"/>
            <a:ext cx="51435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CFFBC2A9-35D4-4C26-ADFC-F6A01353E954}"/>
              </a:ext>
            </a:extLst>
          </p:cNvPr>
          <p:cNvGrpSpPr/>
          <p:nvPr/>
        </p:nvGrpSpPr>
        <p:grpSpPr>
          <a:xfrm>
            <a:off x="977153" y="3748028"/>
            <a:ext cx="4724400" cy="985338"/>
            <a:chOff x="977153" y="3748028"/>
            <a:chExt cx="4724400" cy="985338"/>
          </a:xfrm>
        </p:grpSpPr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0E4DB417-9D40-4839-8175-BBA924F538D5}"/>
                </a:ext>
              </a:extLst>
            </p:cNvPr>
            <p:cNvSpPr/>
            <p:nvPr/>
          </p:nvSpPr>
          <p:spPr>
            <a:xfrm>
              <a:off x="977153" y="3748028"/>
              <a:ext cx="4724400" cy="9853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2C4146E-8D2E-406A-AF24-E7B251800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870" y="3835884"/>
              <a:ext cx="4133850" cy="809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Marcador de contenido 12">
            <a:extLst>
              <a:ext uri="{FF2B5EF4-FFF2-40B4-BE49-F238E27FC236}">
                <a16:creationId xmlns:a16="http://schemas.microsoft.com/office/drawing/2014/main" id="{CD3E4804-23FE-4447-9017-E18502F49C60}"/>
              </a:ext>
            </a:extLst>
          </p:cNvPr>
          <p:cNvSpPr txBox="1">
            <a:spLocks/>
          </p:cNvSpPr>
          <p:nvPr/>
        </p:nvSpPr>
        <p:spPr>
          <a:xfrm>
            <a:off x="9801640" y="1473107"/>
            <a:ext cx="1853745" cy="16735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500" dirty="0"/>
              <a:t>Mensaje-Bits</a:t>
            </a:r>
          </a:p>
          <a:p>
            <a:r>
              <a:rPr lang="es-ES" sz="1500" dirty="0"/>
              <a:t>Imagen-Bits</a:t>
            </a:r>
          </a:p>
          <a:p>
            <a:r>
              <a:rPr lang="es-ES" sz="1500" dirty="0"/>
              <a:t>Cambiar código RGB</a:t>
            </a:r>
          </a:p>
          <a:p>
            <a:endParaRPr lang="es-ES" sz="1500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3" grpId="0" uiExpand="1" build="p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Cibercafé" title="Cibercafé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ángulo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42" y="217423"/>
            <a:ext cx="6289775" cy="573989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s-ES" dirty="0"/>
              <a:t>“HACKEANDO” GOOGLE FOTOS</a:t>
            </a:r>
          </a:p>
        </p:txBody>
      </p:sp>
      <p:sp>
        <p:nvSpPr>
          <p:cNvPr id="71" name="Marcador de número de diapositiva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z="1200" smtClean="0"/>
              <a:t>4</a:t>
            </a:fld>
            <a:endParaRPr lang="es-E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8544DE-BA8C-4CDB-9564-BE1C8AB28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693" y="939114"/>
            <a:ext cx="4880521" cy="252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6FE5D9A-B3E8-449F-834B-BDE4569AB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" t="7050" r="3761" b="2062"/>
          <a:stretch/>
        </p:blipFill>
        <p:spPr bwMode="auto">
          <a:xfrm>
            <a:off x="6391693" y="3757353"/>
            <a:ext cx="4880521" cy="273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s multimedia en línea 6" descr="proceso_completo">
            <a:hlinkClick r:id="" action="ppaction://media"/>
            <a:extLst>
              <a:ext uri="{FF2B5EF4-FFF2-40B4-BE49-F238E27FC236}">
                <a16:creationId xmlns:a16="http://schemas.microsoft.com/office/drawing/2014/main" id="{0D6E59A4-6EEA-5E4A-A6DA-34FE11884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7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1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 descr="Cibercafé" title="Cibercafé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ángulo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068" y="365125"/>
            <a:ext cx="6289775" cy="573989"/>
          </a:xfrm>
        </p:spPr>
        <p:txBody>
          <a:bodyPr rtlCol="0">
            <a:normAutofit fontScale="90000"/>
          </a:bodyPr>
          <a:lstStyle/>
          <a:p>
            <a:pPr algn="l" rtl="0"/>
            <a:r>
              <a:rPr lang="es-ES" dirty="0"/>
              <a:t>“HACKEANDO” GOOGLE FOTOS</a:t>
            </a:r>
          </a:p>
        </p:txBody>
      </p:sp>
      <p:sp>
        <p:nvSpPr>
          <p:cNvPr id="71" name="Marcador de número de diapositiva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s-ES" sz="1200" smtClean="0"/>
              <a:t>6</a:t>
            </a:fld>
            <a:endParaRPr lang="es-ES" sz="1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2DDB47E-236A-40A5-8A6B-CD1A279C4D9C}"/>
              </a:ext>
            </a:extLst>
          </p:cNvPr>
          <p:cNvSpPr txBox="1"/>
          <p:nvPr/>
        </p:nvSpPr>
        <p:spPr>
          <a:xfrm>
            <a:off x="5884808" y="1297785"/>
            <a:ext cx="5894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pc="600" dirty="0">
                <a:solidFill>
                  <a:schemeClr val="tx1">
                    <a:tint val="75000"/>
                  </a:schemeClr>
                </a:solidFill>
              </a:rPr>
              <a:t>TÉCNICAS EMPLEADAS</a:t>
            </a:r>
          </a:p>
          <a:p>
            <a:pPr algn="ctr"/>
            <a:r>
              <a:rPr lang="es-ES" spc="600" dirty="0">
                <a:solidFill>
                  <a:schemeClr val="tx1">
                    <a:tint val="75000"/>
                  </a:schemeClr>
                </a:solidFill>
              </a:rPr>
              <a:t>LSB Y METADATOS</a:t>
            </a:r>
          </a:p>
        </p:txBody>
      </p:sp>
      <p:sp>
        <p:nvSpPr>
          <p:cNvPr id="14" name="Marcador de contenido 8">
            <a:extLst>
              <a:ext uri="{FF2B5EF4-FFF2-40B4-BE49-F238E27FC236}">
                <a16:creationId xmlns:a16="http://schemas.microsoft.com/office/drawing/2014/main" id="{D4476DAF-D0AC-42FA-BBA3-511A4FE48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068" y="2448078"/>
            <a:ext cx="7260867" cy="2365970"/>
          </a:xfrm>
        </p:spPr>
        <p:txBody>
          <a:bodyPr rtlCol="0">
            <a:normAutofit/>
          </a:bodyPr>
          <a:lstStyle/>
          <a:p>
            <a:r>
              <a:rPr lang="es-ES" sz="1100" spc="600" dirty="0">
                <a:solidFill>
                  <a:schemeClr val="tx1">
                    <a:tint val="75000"/>
                  </a:schemeClr>
                </a:solidFill>
                <a:latin typeface="Bembo" panose="020B0604020202020204" pitchFamily="18" charset="0"/>
              </a:rPr>
              <a:t>STEGANO		=&gt;	LSB 2Mb</a:t>
            </a:r>
          </a:p>
          <a:p>
            <a:r>
              <a:rPr lang="es-ES" sz="1100" spc="600" dirty="0">
                <a:solidFill>
                  <a:schemeClr val="tx1">
                    <a:tint val="75000"/>
                  </a:schemeClr>
                </a:solidFill>
                <a:latin typeface="Bembo" panose="020B0604020202020204" pitchFamily="18" charset="0"/>
              </a:rPr>
              <a:t>XMP TOOLKIT	=&gt;	METADATOS 200Kb</a:t>
            </a:r>
          </a:p>
          <a:p>
            <a:r>
              <a:rPr lang="es-ES" sz="1100" spc="600" dirty="0">
                <a:solidFill>
                  <a:schemeClr val="tx1">
                    <a:tint val="75000"/>
                  </a:schemeClr>
                </a:solidFill>
                <a:latin typeface="Bembo" panose="020B0604020202020204" pitchFamily="18" charset="0"/>
              </a:rPr>
              <a:t>PILLOW		=&gt;	IMÁGENES</a:t>
            </a:r>
          </a:p>
          <a:p>
            <a:r>
              <a:rPr lang="es-ES" sz="1100" spc="600" dirty="0">
                <a:solidFill>
                  <a:schemeClr val="tx1">
                    <a:tint val="75000"/>
                  </a:schemeClr>
                </a:solidFill>
                <a:latin typeface="Bembo" panose="020B0604020202020204" pitchFamily="18" charset="0"/>
              </a:rPr>
              <a:t>PYCRYPTO		=&gt;	AES-128</a:t>
            </a:r>
          </a:p>
          <a:p>
            <a:r>
              <a:rPr lang="es-ES" sz="1100" spc="600" dirty="0">
                <a:solidFill>
                  <a:schemeClr val="tx1">
                    <a:tint val="75000"/>
                  </a:schemeClr>
                </a:solidFill>
                <a:latin typeface="Bembo" panose="020B0604020202020204" pitchFamily="18" charset="0"/>
              </a:rPr>
              <a:t>PYCRYPTODOME	=&gt;	FIRMA DIGITAL</a:t>
            </a:r>
          </a:p>
          <a:p>
            <a:r>
              <a:rPr lang="es-ES" sz="1100" spc="600" dirty="0">
                <a:solidFill>
                  <a:schemeClr val="tx1">
                    <a:tint val="75000"/>
                  </a:schemeClr>
                </a:solidFill>
                <a:latin typeface="Bembo" panose="020B0604020202020204" pitchFamily="18" charset="0"/>
              </a:rPr>
              <a:t>PYQT5		=&gt;	INTERFAZ GRÁFICA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05BCB8D-0C0C-D948-B173-CD9F78764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96" y="1192664"/>
            <a:ext cx="5427772" cy="20593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449570-E691-3E4E-8F21-963E126BF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840"/>
            <a:ext cx="5416550" cy="37136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82B7F98-58FD-464A-9975-35FEC5082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1" y="3605943"/>
            <a:ext cx="4012198" cy="27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9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 descr="Marcador de posición de imagen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41"/>
            <a:ext cx="12192000" cy="68616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778850"/>
            <a:ext cx="10787270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¡¡</a:t>
            </a:r>
            <a:r>
              <a:rPr lang="es-ES" dirty="0">
                <a:solidFill>
                  <a:schemeClr val="bg1"/>
                </a:solidFill>
              </a:rPr>
              <a:t>GRACIAS!!</a:t>
            </a:r>
          </a:p>
        </p:txBody>
      </p:sp>
      <p:pic>
        <p:nvPicPr>
          <p:cNvPr id="11" name="Gráfico 10" descr="Usuario" title="Icono: nombre del moderador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9376" y="2384808"/>
            <a:ext cx="558449" cy="558449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4984220" y="2384809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es-ES" sz="1800" spc="300" dirty="0">
                <a:latin typeface="+mj-lt"/>
                <a:cs typeface="Gill Sans" panose="020B0502020104020203" pitchFamily="34" charset="-79"/>
              </a:rPr>
              <a:t>Gonzalo López Valero</a:t>
            </a:r>
            <a:endParaRPr kumimoji="0" lang="es-E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2" name="Gráfico 11" descr="Sobre" title="Icono del correo electrónico del moderador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9376" y="3420454"/>
            <a:ext cx="558449" cy="558449"/>
          </a:xfrm>
          <a:prstGeom prst="rect">
            <a:avLst/>
          </a:prstGeom>
        </p:spPr>
      </p:pic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4984225" y="3488492"/>
            <a:ext cx="4551767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u="none" strike="noStrike" kern="1200" cap="none" spc="300" normalizeH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gonzalolopezvalero@gmail.com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9229_TF55661986" id="{0F1A421F-792F-4B6A-A58D-C4A795334881}" vid="{14F84848-71B5-49E7-81AF-EE8A98CA54C5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112</Words>
  <Application>Microsoft Macintosh PowerPoint</Application>
  <PresentationFormat>Panorámica</PresentationFormat>
  <Paragraphs>45</Paragraphs>
  <Slides>7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Arial</vt:lpstr>
      <vt:lpstr>Arial Black</vt:lpstr>
      <vt:lpstr>Bembo</vt:lpstr>
      <vt:lpstr>Calibri</vt:lpstr>
      <vt:lpstr>Calibri Light</vt:lpstr>
      <vt:lpstr>Gill Sans</vt:lpstr>
      <vt:lpstr>Tema de Office</vt:lpstr>
      <vt:lpstr>1_Tema de Office</vt:lpstr>
      <vt:lpstr>OFUSCACIÓN DE FICHEROS CON ESTEGANOGRAFÍA</vt:lpstr>
      <vt:lpstr>ESTEGANOGRAFÍA</vt:lpstr>
      <vt:lpstr>PRIMEROS PASOS</vt:lpstr>
      <vt:lpstr>“HACKEANDO” GOOGLE FOTOS</vt:lpstr>
      <vt:lpstr>Presentación de PowerPoint</vt:lpstr>
      <vt:lpstr>“HACKEANDO” GOOGLE FOTOS</vt:lpstr>
      <vt:lpstr>¡¡GRACIAS!!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GONZALO LOPEZ VALERO</cp:lastModifiedBy>
  <cp:revision>40</cp:revision>
  <dcterms:created xsi:type="dcterms:W3CDTF">2019-09-30T17:40:35Z</dcterms:created>
  <dcterms:modified xsi:type="dcterms:W3CDTF">2019-10-06T09:02:06Z</dcterms:modified>
</cp:coreProperties>
</file>